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WOODROW AVE
Intersection ID: 5158454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WOODROW AVE
Intersection ID: 5158454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WOODROW AVE
Intersection ID: 5158454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WOODROW AVE
Intersection ID: 5158454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